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D"/>
    <a:srgbClr val="FFFF99"/>
    <a:srgbClr val="FFFF9F"/>
    <a:srgbClr val="FFFFC1"/>
    <a:srgbClr val="663300"/>
    <a:srgbClr val="F07746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0" autoAdjust="0"/>
    <p:restoredTop sz="94660"/>
  </p:normalViewPr>
  <p:slideViewPr>
    <p:cSldViewPr snapToGrid="0">
      <p:cViewPr varScale="1">
        <p:scale>
          <a:sx n="39" d="100"/>
          <a:sy n="39" d="100"/>
        </p:scale>
        <p:origin x="2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5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14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6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0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4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0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91004E0-D77D-4677-A770-8413C215D9C3}"/>
              </a:ext>
            </a:extLst>
          </p:cNvPr>
          <p:cNvSpPr/>
          <p:nvPr/>
        </p:nvSpPr>
        <p:spPr>
          <a:xfrm>
            <a:off x="147988" y="165100"/>
            <a:ext cx="6554956" cy="9144000"/>
          </a:xfrm>
          <a:prstGeom prst="roundRect">
            <a:avLst>
              <a:gd name="adj" fmla="val 58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F87D3E-B41D-4DBA-92E4-56768D038369}"/>
              </a:ext>
            </a:extLst>
          </p:cNvPr>
          <p:cNvSpPr/>
          <p:nvPr/>
        </p:nvSpPr>
        <p:spPr>
          <a:xfrm>
            <a:off x="572687" y="662990"/>
            <a:ext cx="5811942" cy="9079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200" dirty="0">
                <a:ln w="0" cap="rnd" cmpd="sng">
                  <a:noFill/>
                  <a:prstDash val="solid"/>
                </a:ln>
                <a:solidFill>
                  <a:schemeClr val="accent2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○○○町会</a:t>
            </a:r>
            <a:r>
              <a:rPr lang="ja-JP" altLang="en-US" sz="2400" dirty="0">
                <a:ln w="0" cap="rnd" cmpd="sng">
                  <a:noFill/>
                  <a:prstDash val="solid"/>
                </a:ln>
                <a:solidFill>
                  <a:schemeClr val="accent2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です</a:t>
            </a:r>
            <a:r>
              <a:rPr lang="en-US" altLang="ja-JP" sz="2400" dirty="0">
                <a:ln w="0" cap="rnd" cmpd="sng">
                  <a:noFill/>
                  <a:prstDash val="solid"/>
                </a:ln>
                <a:solidFill>
                  <a:schemeClr val="accent2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!!</a:t>
            </a:r>
          </a:p>
          <a:p>
            <a:pPr algn="ctr"/>
            <a:endParaRPr lang="en-US" altLang="ja-JP" sz="1100" dirty="0">
              <a:ln w="0" cap="rnd" cmpd="sng">
                <a:solidFill>
                  <a:schemeClr val="tx1"/>
                </a:solidFill>
                <a:prstDash val="solid"/>
              </a:ln>
              <a:solidFill>
                <a:schemeClr val="accent2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D0C6A2-BA1D-4ADF-BECE-7D60A8A8CE65}"/>
              </a:ext>
            </a:extLst>
          </p:cNvPr>
          <p:cNvSpPr/>
          <p:nvPr/>
        </p:nvSpPr>
        <p:spPr>
          <a:xfrm>
            <a:off x="308084" y="1598385"/>
            <a:ext cx="6230501" cy="14339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町会は、一定の地域に住む人たちが、住みよいまちづくりのためにお互いに助け合い、地域におけるさまざまな問題をみんなで考え、みんなで活動する自主的な団体です。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「いざという時」に助け合うためには、どこにだれが住んでいるのか、普段から顔見知りの関係づくりをしておくことが大切です。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町会に参加して、ご近所に顔見知りを増やしませんか。ぜひ、この機会に加入をご検討ください。一緒に楽しくて安全な地域づくりを行いましょう。</a:t>
            </a:r>
            <a:endParaRPr kumimoji="1" lang="ja-JP" altLang="en-US" sz="1100" b="1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BD56B6-C4A0-4DD9-B401-23E46DCB8ED9}"/>
              </a:ext>
            </a:extLst>
          </p:cNvPr>
          <p:cNvSpPr/>
          <p:nvPr/>
        </p:nvSpPr>
        <p:spPr>
          <a:xfrm rot="21431939">
            <a:off x="189394" y="1406860"/>
            <a:ext cx="1617355" cy="28931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町会って？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7837E22-5C83-487C-A7E9-8E16C8A6CE4B}"/>
              </a:ext>
            </a:extLst>
          </p:cNvPr>
          <p:cNvSpPr/>
          <p:nvPr/>
        </p:nvSpPr>
        <p:spPr>
          <a:xfrm>
            <a:off x="352125" y="6169223"/>
            <a:ext cx="3363430" cy="22542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△町会の町会費は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年間○○○○円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集めた町会費で、○○～～～～をしたり、○○～～を行ったり、○○○～～を実施しています。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町会費の収支については、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毎年○月に実施する総会において、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みなさんに報告しています。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14DECB3-C496-4DF5-B910-A455DD274710}"/>
              </a:ext>
            </a:extLst>
          </p:cNvPr>
          <p:cNvSpPr/>
          <p:nvPr/>
        </p:nvSpPr>
        <p:spPr>
          <a:xfrm rot="21431939">
            <a:off x="262771" y="6004889"/>
            <a:ext cx="2220204" cy="32368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町会費はいくら？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43EBA4E-142B-4B01-94CF-6225913DA926}"/>
              </a:ext>
            </a:extLst>
          </p:cNvPr>
          <p:cNvSpPr/>
          <p:nvPr/>
        </p:nvSpPr>
        <p:spPr>
          <a:xfrm>
            <a:off x="3946643" y="6169223"/>
            <a:ext cx="2604469" cy="2251562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△町会は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〇〇世帯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で構成されており、○○○○な地域を目指して活動しています。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町会に関する質問や、住んでいて何か困りごとがありましたら、お気軽に声をかけてください。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どうぞよろしくお願いします。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町会長　○○　○○○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6FB74C60-EE21-4C8E-8E7B-8DD8B664F240}"/>
              </a:ext>
            </a:extLst>
          </p:cNvPr>
          <p:cNvSpPr/>
          <p:nvPr/>
        </p:nvSpPr>
        <p:spPr>
          <a:xfrm>
            <a:off x="339043" y="310441"/>
            <a:ext cx="411141" cy="39159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E8AEC7-58C4-4D54-857B-E936DDB1A32C}"/>
              </a:ext>
            </a:extLst>
          </p:cNvPr>
          <p:cNvSpPr/>
          <p:nvPr/>
        </p:nvSpPr>
        <p:spPr>
          <a:xfrm>
            <a:off x="671136" y="311355"/>
            <a:ext cx="411141" cy="39159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61A76A6-49E6-4619-98E5-658FE31B3460}"/>
              </a:ext>
            </a:extLst>
          </p:cNvPr>
          <p:cNvSpPr/>
          <p:nvPr/>
        </p:nvSpPr>
        <p:spPr>
          <a:xfrm>
            <a:off x="1006197" y="305276"/>
            <a:ext cx="400098" cy="39087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B15676-978E-4A49-8A2A-CB005A87BBE4}"/>
              </a:ext>
            </a:extLst>
          </p:cNvPr>
          <p:cNvSpPr/>
          <p:nvPr/>
        </p:nvSpPr>
        <p:spPr>
          <a:xfrm>
            <a:off x="1311347" y="311355"/>
            <a:ext cx="411141" cy="39159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793B0804-D702-4999-8F1E-C0CB10F1B957}"/>
              </a:ext>
            </a:extLst>
          </p:cNvPr>
          <p:cNvSpPr/>
          <p:nvPr/>
        </p:nvSpPr>
        <p:spPr>
          <a:xfrm>
            <a:off x="1620118" y="304546"/>
            <a:ext cx="411141" cy="39159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D9A2AEA8-55F7-40DD-9E7D-0A8EF79DE53E}"/>
              </a:ext>
            </a:extLst>
          </p:cNvPr>
          <p:cNvSpPr/>
          <p:nvPr/>
        </p:nvSpPr>
        <p:spPr>
          <a:xfrm>
            <a:off x="1936311" y="310441"/>
            <a:ext cx="411141" cy="39159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431939">
            <a:off x="3839179" y="5987188"/>
            <a:ext cx="1421552" cy="32829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町会長より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2F53957-741B-4D6E-BA22-A627A8AEABE6}"/>
              </a:ext>
            </a:extLst>
          </p:cNvPr>
          <p:cNvSpPr txBox="1"/>
          <p:nvPr/>
        </p:nvSpPr>
        <p:spPr>
          <a:xfrm>
            <a:off x="-17353" y="9318449"/>
            <a:ext cx="687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いざという時の助け合い～町会に加入しましょう～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875401" y="8694406"/>
            <a:ext cx="5238382" cy="4670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　町会長（□□）　電話○○○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431939">
            <a:off x="615571" y="8543831"/>
            <a:ext cx="1984742" cy="29062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加入申し込み先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77555" y="212785"/>
            <a:ext cx="4065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町会加入のご案内</a:t>
            </a:r>
          </a:p>
        </p:txBody>
      </p:sp>
      <p:sp>
        <p:nvSpPr>
          <p:cNvPr id="127" name="テキスト ボックス 126"/>
          <p:cNvSpPr txBox="1"/>
          <p:nvPr/>
        </p:nvSpPr>
        <p:spPr>
          <a:xfrm rot="1031991">
            <a:off x="3004818" y="7474178"/>
            <a:ext cx="515139" cy="7487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○○町会</a:t>
            </a:r>
            <a:endParaRPr kumimoji="1" lang="en-US" altLang="ja-JP" sz="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総会資料</a:t>
            </a: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C80DD501-9178-474B-B666-AB42169440EF}"/>
              </a:ext>
            </a:extLst>
          </p:cNvPr>
          <p:cNvSpPr/>
          <p:nvPr/>
        </p:nvSpPr>
        <p:spPr>
          <a:xfrm>
            <a:off x="337492" y="3303331"/>
            <a:ext cx="6213619" cy="25477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39527" y="5082847"/>
            <a:ext cx="602440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こんな活動も行っています！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・公園の清掃　　・老人クラブ活動　・再生資源回収運動（年４回）　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・地域の困りごとへの相談や行政への意見・要望　  など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95544" y="3530759"/>
            <a:ext cx="274118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＜子どもの見守り＞</a:t>
            </a:r>
          </a:p>
        </p:txBody>
      </p:sp>
      <p:sp>
        <p:nvSpPr>
          <p:cNvPr id="135" name="角丸四角形 134"/>
          <p:cNvSpPr/>
          <p:nvPr/>
        </p:nvSpPr>
        <p:spPr>
          <a:xfrm>
            <a:off x="3832006" y="3505859"/>
            <a:ext cx="2707151" cy="3328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＜ごみ置き場の設置・管理＞</a:t>
            </a:r>
          </a:p>
        </p:txBody>
      </p:sp>
      <p:sp>
        <p:nvSpPr>
          <p:cNvPr id="136" name="角丸四角形 135"/>
          <p:cNvSpPr/>
          <p:nvPr/>
        </p:nvSpPr>
        <p:spPr>
          <a:xfrm>
            <a:off x="2428244" y="3516412"/>
            <a:ext cx="159232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＜地域除雪＞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624F75-29A9-485F-933D-37853CC8AF38}"/>
              </a:ext>
            </a:extLst>
          </p:cNvPr>
          <p:cNvSpPr/>
          <p:nvPr/>
        </p:nvSpPr>
        <p:spPr>
          <a:xfrm rot="21431939">
            <a:off x="209697" y="3130278"/>
            <a:ext cx="2888775" cy="31573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どんな活動をしているの？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675839" y="3938729"/>
            <a:ext cx="1497298" cy="778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sp>
        <p:nvSpPr>
          <p:cNvPr id="117" name="角丸四角形 116"/>
          <p:cNvSpPr/>
          <p:nvPr/>
        </p:nvSpPr>
        <p:spPr>
          <a:xfrm>
            <a:off x="2563716" y="3944131"/>
            <a:ext cx="1397342" cy="778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870" y="3934903"/>
            <a:ext cx="1396105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22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</TotalTime>
  <Words>403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HGP創英角ﾎﾟｯﾌﾟ体</vt:lpstr>
      <vt:lpstr>HGS創英角ﾎﾟｯﾌﾟ体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赤石　未那子</dc:creator>
  <cp:lastModifiedBy>Windows ユーザー</cp:lastModifiedBy>
  <cp:revision>1</cp:revision>
  <cp:lastPrinted>2021-05-18T04:19:10Z</cp:lastPrinted>
  <dcterms:created xsi:type="dcterms:W3CDTF">2021-01-05T11:31:53Z</dcterms:created>
  <dcterms:modified xsi:type="dcterms:W3CDTF">2023-04-24T05:54:14Z</dcterms:modified>
</cp:coreProperties>
</file>