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9F"/>
    <a:srgbClr val="FFFFC1"/>
    <a:srgbClr val="FFFFDD"/>
    <a:srgbClr val="663300"/>
    <a:srgbClr val="F07746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0" autoAdjust="0"/>
    <p:restoredTop sz="94660"/>
  </p:normalViewPr>
  <p:slideViewPr>
    <p:cSldViewPr snapToGrid="0">
      <p:cViewPr>
        <p:scale>
          <a:sx n="79" d="100"/>
          <a:sy n="79" d="100"/>
        </p:scale>
        <p:origin x="127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5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14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6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0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4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0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91004E0-D77D-4677-A770-8413C215D9C3}"/>
              </a:ext>
            </a:extLst>
          </p:cNvPr>
          <p:cNvSpPr/>
          <p:nvPr/>
        </p:nvSpPr>
        <p:spPr>
          <a:xfrm>
            <a:off x="96157" y="192899"/>
            <a:ext cx="6663873" cy="9116201"/>
          </a:xfrm>
          <a:prstGeom prst="roundRect">
            <a:avLst>
              <a:gd name="adj" fmla="val 58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F87D3E-B41D-4DBA-92E4-56768D038369}"/>
              </a:ext>
            </a:extLst>
          </p:cNvPr>
          <p:cNvSpPr/>
          <p:nvPr/>
        </p:nvSpPr>
        <p:spPr>
          <a:xfrm>
            <a:off x="572687" y="662990"/>
            <a:ext cx="5811942" cy="9079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2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○○○町会</a:t>
            </a:r>
            <a:r>
              <a:rPr lang="ja-JP" altLang="en-US" sz="24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です</a:t>
            </a:r>
            <a:r>
              <a:rPr lang="en-US" altLang="ja-JP" sz="24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!!</a:t>
            </a:r>
          </a:p>
          <a:p>
            <a:pPr algn="ctr"/>
            <a:endParaRPr lang="en-US" altLang="ja-JP" sz="1100" dirty="0">
              <a:ln w="0" cap="rnd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D0C6A2-BA1D-4ADF-BECE-7D60A8A8CE65}"/>
              </a:ext>
            </a:extLst>
          </p:cNvPr>
          <p:cNvSpPr/>
          <p:nvPr/>
        </p:nvSpPr>
        <p:spPr>
          <a:xfrm>
            <a:off x="318889" y="1732769"/>
            <a:ext cx="6192822" cy="116685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町会は、一定の地域に住む人たちが、住みよいまちづくりのためにお互いに助け合い、地域におけるさまざまな問題をみんなで考え、みんなで活動する自主的な団体です。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2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「いざという時」のため、どこにだれが住んでいるのか、普段から顔見知りの関係づくりをしていくことが大切です。町会活動に参加して、ご近所に顔見知りを増やしませんか。</a:t>
            </a:r>
            <a:endParaRPr lang="en-US" altLang="ja-JP" sz="1200" b="1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BD56B6-C4A0-4DD9-B401-23E46DCB8ED9}"/>
              </a:ext>
            </a:extLst>
          </p:cNvPr>
          <p:cNvSpPr/>
          <p:nvPr/>
        </p:nvSpPr>
        <p:spPr>
          <a:xfrm rot="21540000">
            <a:off x="199756" y="1546980"/>
            <a:ext cx="3760226" cy="29624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町会はみなさんをお待ちしています！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0DD501-9178-474B-B666-AB42169440EF}"/>
              </a:ext>
            </a:extLst>
          </p:cNvPr>
          <p:cNvSpPr/>
          <p:nvPr/>
        </p:nvSpPr>
        <p:spPr>
          <a:xfrm>
            <a:off x="346794" y="3254743"/>
            <a:ext cx="6192822" cy="35890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624F75-29A9-485F-933D-37853CC8AF38}"/>
              </a:ext>
            </a:extLst>
          </p:cNvPr>
          <p:cNvSpPr/>
          <p:nvPr/>
        </p:nvSpPr>
        <p:spPr>
          <a:xfrm rot="21540000">
            <a:off x="200523" y="3057297"/>
            <a:ext cx="5140754" cy="289529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実はそれ、町会でやっています！～町会活動紹介～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43EBA4E-142B-4B01-94CF-6225913DA926}"/>
              </a:ext>
            </a:extLst>
          </p:cNvPr>
          <p:cNvSpPr/>
          <p:nvPr/>
        </p:nvSpPr>
        <p:spPr>
          <a:xfrm>
            <a:off x="339043" y="7057570"/>
            <a:ext cx="6191434" cy="13436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△町会は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〇〇世帯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で構成されており、○○○○な地域を目指して活動しています。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町会に関する質問や、住んでいて何か困りごとがありましたら、お気軽に声をかけてください。どうぞよろしくお願いします。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　　　　　　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　町会長　○○　○○○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6FB74C60-EE21-4C8E-8E7B-8DD8B664F240}"/>
              </a:ext>
            </a:extLst>
          </p:cNvPr>
          <p:cNvSpPr/>
          <p:nvPr/>
        </p:nvSpPr>
        <p:spPr>
          <a:xfrm>
            <a:off x="339043" y="310441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E8AEC7-58C4-4D54-857B-E936DDB1A32C}"/>
              </a:ext>
            </a:extLst>
          </p:cNvPr>
          <p:cNvSpPr/>
          <p:nvPr/>
        </p:nvSpPr>
        <p:spPr>
          <a:xfrm>
            <a:off x="671136" y="311355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61A76A6-49E6-4619-98E5-658FE31B3460}"/>
              </a:ext>
            </a:extLst>
          </p:cNvPr>
          <p:cNvSpPr/>
          <p:nvPr/>
        </p:nvSpPr>
        <p:spPr>
          <a:xfrm>
            <a:off x="1006197" y="305276"/>
            <a:ext cx="400098" cy="3908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B15676-978E-4A49-8A2A-CB005A87BBE4}"/>
              </a:ext>
            </a:extLst>
          </p:cNvPr>
          <p:cNvSpPr/>
          <p:nvPr/>
        </p:nvSpPr>
        <p:spPr>
          <a:xfrm>
            <a:off x="1311347" y="311355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793B0804-D702-4999-8F1E-C0CB10F1B957}"/>
              </a:ext>
            </a:extLst>
          </p:cNvPr>
          <p:cNvSpPr/>
          <p:nvPr/>
        </p:nvSpPr>
        <p:spPr>
          <a:xfrm>
            <a:off x="1620118" y="304546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D9A2AEA8-55F7-40DD-9E7D-0A8EF79DE53E}"/>
              </a:ext>
            </a:extLst>
          </p:cNvPr>
          <p:cNvSpPr/>
          <p:nvPr/>
        </p:nvSpPr>
        <p:spPr>
          <a:xfrm>
            <a:off x="1936311" y="310441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540000">
            <a:off x="220986" y="6944474"/>
            <a:ext cx="1421552" cy="284501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町会長より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7241" y="5010164"/>
            <a:ext cx="60244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こんな活動も行っています！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・各種情報の回覧、配布（回覧板）　・公園の清掃　　・子ども会活動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・老人クラブ活動　　・再生資源回収運動（年４回）　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・地域の困りごとへの相談や行政への意見・要望　  など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875401" y="8694406"/>
            <a:ext cx="5238382" cy="46701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　町会長（□□）　電話○○○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540000">
            <a:off x="615329" y="8533933"/>
            <a:ext cx="2453074" cy="289081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町会に関する連絡先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62587" y="254899"/>
            <a:ext cx="40652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一緒に活動しませんか？</a:t>
            </a:r>
          </a:p>
        </p:txBody>
      </p:sp>
      <p:sp>
        <p:nvSpPr>
          <p:cNvPr id="114" name="角丸四角形 113"/>
          <p:cNvSpPr/>
          <p:nvPr/>
        </p:nvSpPr>
        <p:spPr>
          <a:xfrm>
            <a:off x="81709" y="3417358"/>
            <a:ext cx="274118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＜子どもの見守り＞</a:t>
            </a:r>
          </a:p>
        </p:txBody>
      </p:sp>
      <p:sp>
        <p:nvSpPr>
          <p:cNvPr id="119" name="角丸四角形 118"/>
          <p:cNvSpPr/>
          <p:nvPr/>
        </p:nvSpPr>
        <p:spPr>
          <a:xfrm>
            <a:off x="3880470" y="3404253"/>
            <a:ext cx="2707151" cy="3328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＜ごみ置き場の設置・管理＞</a:t>
            </a:r>
          </a:p>
        </p:txBody>
      </p:sp>
      <p:sp>
        <p:nvSpPr>
          <p:cNvPr id="120" name="角丸四角形 119"/>
          <p:cNvSpPr/>
          <p:nvPr/>
        </p:nvSpPr>
        <p:spPr>
          <a:xfrm>
            <a:off x="2362587" y="3409598"/>
            <a:ext cx="159232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＜地域除雪＞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22F53957-741B-4D6E-BA22-A627A8AEABE6}"/>
              </a:ext>
            </a:extLst>
          </p:cNvPr>
          <p:cNvSpPr txBox="1"/>
          <p:nvPr/>
        </p:nvSpPr>
        <p:spPr>
          <a:xfrm>
            <a:off x="40320" y="9368971"/>
            <a:ext cx="687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楽しくて安全な地域づくりにご協力をお願いします！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5078" y="5923391"/>
            <a:ext cx="4889250" cy="8624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町会活動の参加者、お手伝いスタッフ募集中！！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仕事や子育ての合間の少しの時間でも大歓迎です♪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ts val="2100"/>
              </a:lnSpc>
            </a:pPr>
            <a:r>
              <a:rPr kumimoji="1" lang="ja-JP" altLang="en-US" sz="16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一緒に楽しくて安全な地域づくりを行いましょう。</a:t>
            </a:r>
            <a:endParaRPr kumimoji="1" lang="en-US" altLang="ja-JP" sz="1600" b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50184" y="3852153"/>
            <a:ext cx="1448267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100" dirty="0" smtClea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sp>
        <p:nvSpPr>
          <p:cNvPr id="133" name="角丸四角形 132"/>
          <p:cNvSpPr/>
          <p:nvPr/>
        </p:nvSpPr>
        <p:spPr>
          <a:xfrm>
            <a:off x="2515669" y="3868278"/>
            <a:ext cx="1448267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100" dirty="0" smtClea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4525825" y="3837566"/>
            <a:ext cx="1448267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100" dirty="0" smtClean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</p:spTree>
    <p:extLst>
      <p:ext uri="{BB962C8B-B14F-4D97-AF65-F5344CB8AC3E}">
        <p14:creationId xmlns:p14="http://schemas.microsoft.com/office/powerpoint/2010/main" val="113779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1341</TotalTime>
  <Words>381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HGP創英角ﾎﾟｯﾌﾟ体</vt:lpstr>
      <vt:lpstr>HGS創英角ﾎﾟｯﾌﾟ体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赤石　未那子</dc:creator>
  <cp:lastModifiedBy>Windows ユーザー</cp:lastModifiedBy>
  <cp:revision>2</cp:revision>
  <cp:lastPrinted>2021-05-14T11:02:10Z</cp:lastPrinted>
  <dcterms:created xsi:type="dcterms:W3CDTF">2021-01-05T11:31:53Z</dcterms:created>
  <dcterms:modified xsi:type="dcterms:W3CDTF">2023-04-24T07:04:54Z</dcterms:modified>
</cp:coreProperties>
</file>